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4"/>
  </p:notesMasterIdLst>
  <p:handoutMasterIdLst>
    <p:handoutMasterId r:id="rId25"/>
  </p:handoutMasterIdLst>
  <p:sldIdLst>
    <p:sldId id="508" r:id="rId2"/>
    <p:sldId id="507" r:id="rId3"/>
    <p:sldId id="522" r:id="rId4"/>
    <p:sldId id="509" r:id="rId5"/>
    <p:sldId id="510" r:id="rId6"/>
    <p:sldId id="520" r:id="rId7"/>
    <p:sldId id="512" r:id="rId8"/>
    <p:sldId id="523" r:id="rId9"/>
    <p:sldId id="513" r:id="rId10"/>
    <p:sldId id="514" r:id="rId11"/>
    <p:sldId id="525" r:id="rId12"/>
    <p:sldId id="503" r:id="rId13"/>
    <p:sldId id="506" r:id="rId14"/>
    <p:sldId id="515" r:id="rId15"/>
    <p:sldId id="526" r:id="rId16"/>
    <p:sldId id="516" r:id="rId17"/>
    <p:sldId id="527" r:id="rId18"/>
    <p:sldId id="517" r:id="rId19"/>
    <p:sldId id="518" r:id="rId20"/>
    <p:sldId id="519" r:id="rId21"/>
    <p:sldId id="521" r:id="rId22"/>
    <p:sldId id="505" r:id="rId2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4" autoAdjust="0"/>
    <p:restoredTop sz="95401" autoAdjust="0"/>
  </p:normalViewPr>
  <p:slideViewPr>
    <p:cSldViewPr snapToGrid="0">
      <p:cViewPr>
        <p:scale>
          <a:sx n="66" d="100"/>
          <a:sy n="66" d="100"/>
        </p:scale>
        <p:origin x="2478" y="84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4"/>
          <cx:pt idx="5"> </cx:pt>
          <cx:pt idx="6"> </cx:pt>
          <cx:pt idx="7"/>
          <cx:pt idx="8"/>
          <cx:pt idx="9"/>
          <cx:pt idx="10"/>
          <cx:pt idx="11"/>
          <cx:pt idx="12"/>
          <cx:pt idx="13"/>
          <cx:pt idx="14"/>
          <cx:pt idx="15"/>
        </cx:lvl>
        <cx:lvl ptCount="16">
          <cx:pt idx="0"> </cx:pt>
          <cx:pt idx="1"> </cx:pt>
          <cx:pt idx="2"> </cx:pt>
          <cx:pt idx="3"> </cx:pt>
          <cx:pt idx="4"/>
          <cx:pt idx="5"> </cx:pt>
          <cx:pt idx="6"> </cx:pt>
          <cx:pt idx="7"/>
          <cx:pt idx="8"/>
          <cx:pt idx="9"/>
          <cx:pt idx="10"/>
          <cx:pt idx="11"/>
          <cx:pt idx="12"/>
          <cx:pt idx="13"/>
          <cx:pt idx="14"/>
          <cx:pt idx="15"/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Clustering of Mobility Data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58288"/>
            <a:ext cx="5739938" cy="4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6" y="1260630"/>
            <a:ext cx="7755913" cy="18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" y="3141655"/>
            <a:ext cx="7755913" cy="1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18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Distribution of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strata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7932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There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entrys</a:t>
            </a:r>
            <a:r>
              <a:rPr lang="de-DE" i="1" dirty="0"/>
              <a:t>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187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</a:t>
                          </a:r>
                          <a:r>
                            <a:rPr lang="de-DE" dirty="0"/>
                            <a:t> 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187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</a:t>
                          </a:r>
                          <a:r>
                            <a:rPr lang="de-DE" dirty="0"/>
                            <a:t> 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3074324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Bildschirmpräsentation (16:10)</PresentationFormat>
  <Paragraphs>288</Paragraphs>
  <Slides>22</Slides>
  <Notes>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Clustering of Mobility Data</vt:lpstr>
      <vt:lpstr>PowerPoint-Präsentation</vt:lpstr>
      <vt:lpstr>Problem definition</vt:lpstr>
      <vt:lpstr>Available Data – What does it look like?</vt:lpstr>
      <vt:lpstr>Aim of investigation – What should we do?</vt:lpstr>
      <vt:lpstr>Procedure – What have we done?</vt:lpstr>
      <vt:lpstr>Procedure – What have we done?</vt:lpstr>
      <vt:lpstr>Encountered Problem</vt:lpstr>
      <vt:lpstr>Procedure – What have we done?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Timo Bergerbusch</cp:lastModifiedBy>
  <cp:revision>614</cp:revision>
  <cp:lastPrinted>2011-01-10T20:23:27Z</cp:lastPrinted>
  <dcterms:created xsi:type="dcterms:W3CDTF">2013-06-03T05:58:59Z</dcterms:created>
  <dcterms:modified xsi:type="dcterms:W3CDTF">2018-07-01T19:32:49Z</dcterms:modified>
</cp:coreProperties>
</file>